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66" r:id="rId5"/>
    <p:sldId id="268" r:id="rId6"/>
    <p:sldId id="269" r:id="rId7"/>
    <p:sldId id="270" r:id="rId8"/>
    <p:sldId id="260" r:id="rId9"/>
    <p:sldId id="271" r:id="rId10"/>
    <p:sldId id="272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09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95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71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10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64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20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199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92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78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75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66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86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131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51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80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65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605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74000">
              <a:schemeClr val="tx1">
                <a:lumMod val="95000"/>
              </a:schemeClr>
            </a:gs>
            <a:gs pos="83000">
              <a:schemeClr val="bg2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2BA053-0BA4-40D6-8463-C83431B3BF4F}" type="datetimeFigureOut">
              <a:rPr lang="th-TH" smtClean="0"/>
              <a:t>02/09/65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D8C9-8839-470B-AE82-22F29CABE7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541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jpg"/><Relationship Id="rId18" Type="http://schemas.openxmlformats.org/officeDocument/2006/relationships/image" Target="../media/image81.jpg"/><Relationship Id="rId3" Type="http://schemas.openxmlformats.org/officeDocument/2006/relationships/image" Target="../media/image66.jpg"/><Relationship Id="rId21" Type="http://schemas.openxmlformats.org/officeDocument/2006/relationships/image" Target="../media/image84.jpg"/><Relationship Id="rId7" Type="http://schemas.openxmlformats.org/officeDocument/2006/relationships/image" Target="../media/image70.jpg"/><Relationship Id="rId12" Type="http://schemas.openxmlformats.org/officeDocument/2006/relationships/image" Target="../media/image75.jpg"/><Relationship Id="rId17" Type="http://schemas.openxmlformats.org/officeDocument/2006/relationships/image" Target="../media/image80.jpg"/><Relationship Id="rId2" Type="http://schemas.openxmlformats.org/officeDocument/2006/relationships/image" Target="../media/image65.jpg"/><Relationship Id="rId16" Type="http://schemas.openxmlformats.org/officeDocument/2006/relationships/image" Target="../media/image79.jpg"/><Relationship Id="rId20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eg"/><Relationship Id="rId15" Type="http://schemas.openxmlformats.org/officeDocument/2006/relationships/image" Target="../media/image78.jpg"/><Relationship Id="rId23" Type="http://schemas.openxmlformats.org/officeDocument/2006/relationships/hyperlink" Target="http://www.trscontrol.co.th/" TargetMode="External"/><Relationship Id="rId10" Type="http://schemas.openxmlformats.org/officeDocument/2006/relationships/image" Target="../media/image73.jpeg"/><Relationship Id="rId19" Type="http://schemas.openxmlformats.org/officeDocument/2006/relationships/image" Target="../media/image82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Relationship Id="rId14" Type="http://schemas.openxmlformats.org/officeDocument/2006/relationships/image" Target="../media/image77.jpeg"/><Relationship Id="rId22" Type="http://schemas.openxmlformats.org/officeDocument/2006/relationships/hyperlink" Target="mailto:sales@trscontrol.co.t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8.wmf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8.wmf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10" Type="http://schemas.openxmlformats.org/officeDocument/2006/relationships/image" Target="../media/image42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12" Type="http://schemas.openxmlformats.org/officeDocument/2006/relationships/image" Target="../media/image57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11" Type="http://schemas.openxmlformats.org/officeDocument/2006/relationships/image" Target="../media/image56.jpe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9" y="1707461"/>
            <a:ext cx="10626451" cy="2678448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tx1">
                  <a:lumMod val="95000"/>
                </a:schemeClr>
              </a:gs>
              <a:gs pos="83000">
                <a:schemeClr val="bg2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0072" y="4544665"/>
            <a:ext cx="7782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บริษัท ทีอาร์เอส คอนโทรล จำกัด </a:t>
            </a:r>
          </a:p>
          <a:p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ดำเนินธุรกิจนำเข้าเพื่อจัดจำหน่าย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และอุปกรณ์ต่อพ่วง , ติดตั้ง , ต่อขยาย ที่ใช้งานกับ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แบบเพลาหมุน ซึ่งนำเข้าจากประเทศสวีเดนและอิตาลี รวมถึงจัดหาจัดเทียบเพื่อใช้งานทดแทน ด้วยประสบการณ์โดยตรงมากกว่า 10 ปีในแวดวง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9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63" y="383484"/>
            <a:ext cx="552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ENCODER ACCESSORY &amp; COUPLING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426" y="383484"/>
            <a:ext cx="442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บริษัทยังนำสินค้าที่ใช้งานเกี่ยวข้องกับ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เข้ามาจำหน่ายควบคู่ไปด้วย เพื่อตอบสนองต่อความต้องการและเพิ่มความสะดวกสบายให้กับผู้ใช้งาน เข้ามาสอบถามและจบการซื้อขายได้ตามต้องการในที่เดียว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" y="2214958"/>
            <a:ext cx="144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4" y="1027473"/>
            <a:ext cx="1440000" cy="107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" y="4591116"/>
            <a:ext cx="1440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5" y="1029221"/>
            <a:ext cx="144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" y="3403631"/>
            <a:ext cx="1440000" cy="1078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7" y="5776023"/>
            <a:ext cx="1438268" cy="1078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1" y="2216130"/>
            <a:ext cx="1440000" cy="1078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54" y="3401867"/>
            <a:ext cx="1440000" cy="1081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5" y="4587604"/>
            <a:ext cx="1440000" cy="1079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54" y="5778243"/>
            <a:ext cx="1440000" cy="1078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82" y="3072133"/>
            <a:ext cx="2160000" cy="1621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43" y="1296285"/>
            <a:ext cx="2160000" cy="16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09" y="4964362"/>
            <a:ext cx="1800000" cy="13510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07" y="4833305"/>
            <a:ext cx="1440000" cy="19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13192" y="1342474"/>
            <a:ext cx="2520000" cy="33628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79" y="1027473"/>
            <a:ext cx="1800000" cy="1352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5" y="5487874"/>
            <a:ext cx="1800000" cy="135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72" y="4010289"/>
            <a:ext cx="1800000" cy="135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5" y="2532704"/>
            <a:ext cx="1800000" cy="135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02" y="4991816"/>
            <a:ext cx="1980000" cy="14839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54224" y="1452233"/>
            <a:ext cx="7209190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สนใจสินค้ากรุณาติดต่อ บริษัท ทีอาร์เอส คอนโทรล จำกัด 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เปิดทำการ จันทร์ – ศุกร์ เวลา 8.00 – 17.00 น. 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 02 570 6172 – 3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โทรสาร 02 940 3822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อีเมล์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2"/>
              </a:rPr>
              <a:t>sales@trscontrol.co.th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3"/>
              </a:rPr>
              <a:t>www.trscontrol.co.th</a:t>
            </a:r>
            <a:endParaRPr lang="en-US" sz="3600" dirty="0" smtClean="0">
              <a:solidFill>
                <a:schemeClr val="tx1">
                  <a:lumMod val="9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600" dirty="0" smtClean="0">
              <a:solidFill>
                <a:schemeClr val="tx1">
                  <a:lumMod val="9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ติดต่อสอบถามด่วน 081 905 1378 คุณสงัด ยาดิบ</a:t>
            </a:r>
          </a:p>
          <a:p>
            <a:r>
              <a:rPr lang="th-TH" sz="3600" dirty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089 933 6289 คุณสมชาย ชิดเชื้อ</a:t>
            </a:r>
            <a:endParaRPr lang="th-TH" sz="3600" dirty="0">
              <a:solidFill>
                <a:schemeClr val="tx1">
                  <a:lumMod val="9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36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614162" cy="742237"/>
          </a:xfrm>
        </p:spPr>
        <p:txBody>
          <a:bodyPr/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ผลิตภัณฑ์ที่จัดจำหน่าย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89" y="1559822"/>
            <a:ext cx="2741904" cy="91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5" y="1983684"/>
            <a:ext cx="3065753" cy="321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29" y="1559821"/>
            <a:ext cx="1362075" cy="847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04" y="1772416"/>
            <a:ext cx="1271764" cy="744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30" y="3738766"/>
            <a:ext cx="1491061" cy="604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89" y="3729621"/>
            <a:ext cx="2620610" cy="341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43" y="3486803"/>
            <a:ext cx="2689225" cy="82745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28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83484"/>
            <a:ext cx="4863285" cy="510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1335806"/>
            <a:ext cx="1440000" cy="2165715"/>
          </a:xfrm>
          <a:prstGeom prst="rect">
            <a:avLst/>
          </a:prstGeom>
          <a:solidFill>
            <a:schemeClr val="tx1"/>
          </a:solidFill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17" y="1585628"/>
            <a:ext cx="1440000" cy="214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58" y="1762273"/>
            <a:ext cx="1440000" cy="2185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9" y="1959260"/>
            <a:ext cx="1440000" cy="2227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40" y="2146635"/>
            <a:ext cx="1440000" cy="2148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81" y="2324242"/>
            <a:ext cx="1440000" cy="2154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22" y="2522571"/>
            <a:ext cx="1440000" cy="2165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9" y="4300670"/>
            <a:ext cx="720000" cy="832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56" y="4046686"/>
            <a:ext cx="720000" cy="820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21" y="3805660"/>
            <a:ext cx="720000" cy="8344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13" y="5992760"/>
            <a:ext cx="720000" cy="8301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38" y="5994380"/>
            <a:ext cx="720000" cy="826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71" y="4965563"/>
            <a:ext cx="720000" cy="9127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81" y="4588999"/>
            <a:ext cx="720000" cy="8329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13" y="4295296"/>
            <a:ext cx="720000" cy="8200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24" y="4771300"/>
            <a:ext cx="720000" cy="8200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0" y="4041759"/>
            <a:ext cx="720000" cy="8344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13" y="5133612"/>
            <a:ext cx="720000" cy="8344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38" y="5133612"/>
            <a:ext cx="720000" cy="8357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90" y="4587587"/>
            <a:ext cx="720000" cy="8357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56" y="5463260"/>
            <a:ext cx="720000" cy="8301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43" y="4766279"/>
            <a:ext cx="720000" cy="83011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90" y="5466502"/>
            <a:ext cx="720000" cy="8268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24" y="5627867"/>
            <a:ext cx="720000" cy="8268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195" y="5627867"/>
            <a:ext cx="720000" cy="9127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3" y="3590532"/>
            <a:ext cx="720000" cy="82007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09" y="3590532"/>
            <a:ext cx="720000" cy="8344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79" y="4410385"/>
            <a:ext cx="720000" cy="9127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72" y="4410385"/>
            <a:ext cx="720000" cy="82007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912426" y="383484"/>
            <a:ext cx="4427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LEINE&amp;LINDE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ที่ผลิตขึ้นในประเทศสวีเดน ถูกพัฒนาและวิจัยเพื่อให้ได้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มาใช้งานได้เหมาะกับประเภทเครื่องจักรในงานอุตสาหกรรมแบบต่างๆ โดดเด่นในเรื่องของความทนทานและดีไซน์ คุณภาพความเที่ยงตรงเชื่อถือได้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87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83484"/>
            <a:ext cx="4863285" cy="510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" y="1442428"/>
            <a:ext cx="2880000" cy="2571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70" y="1442427"/>
            <a:ext cx="2880000" cy="257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58" y="1245000"/>
            <a:ext cx="2880000" cy="28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52" y="1245000"/>
            <a:ext cx="2880000" cy="3141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76" y="4386818"/>
            <a:ext cx="288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ADS Online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ADS Online 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ย่อมาจาก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Advance Diagnostic System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เป็นระบบที่มีประโยชน์มากต่อการวิเคราะห์การทำงานของระบบ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ซึ่งยังประโยชน์ให้กับผู้ใช้งาน สามารถลดเวลาและความยุ่งยากในการตัดสินใจซ่อมบำรุงหรือเปลี่ยน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รวมถึงอุปกรร์ที่ต่อพ่วงอยู่กับ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อาทิเช่น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Motor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Coupling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9076" y="4386817"/>
            <a:ext cx="288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ADS Online Upgrade Unit</a:t>
            </a:r>
          </a:p>
          <a:p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800 Series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รุ่น 861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850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ที่มีใช้งานอยู่เดิมแล้ว สามารถนำเอาระบบ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ADS Online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เข้ามาใส่เพิ่มเติม โดยไม่จำเป็นต้องเปลี่ยน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เหล่านั้นออก โดยการใช้ฝาหลังที่เป็น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ADS Online Upgrade Unit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ใส่แทนฝาหลังเดิม ก็จะทำให้สามารถใช้งานระบบ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ADS Online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ซึ่งเป็นทางเลือกให้ผู้ใช้งานไม่จำเป็นต้องเปลี่ยน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รุ่นเก่าออก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4464" y="4274530"/>
            <a:ext cx="288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Programmable Over Speed</a:t>
            </a:r>
          </a:p>
          <a:p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เครื่องจักรบางรุ่น ยังมีความจำเป็นต้องใช้งานระบบ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Over Speed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เพื่อป้องกันความเสียหาย ที่จะเกิดขึ้นจากการทำงานผิดพลาดของมอเตอร์หรือไดร์ฟ ซึ่งระบบ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Over Speed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แบบเก่าจะถูกกำหนดค่าใช้งานตายตัวไว้ ไม่สามารถที่จะปรับเปลี่ยนได้ และยังมีฟังก์ชั่นการทำงานที่จำกัด ดังนั้น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Programmable Over Speed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จึงเป็นทางเลือกที่ยืดหยุ่นกว่าในการใช้งาน ตั้งปรับค่าและฟังก์ชั่นการทำงานได้ตามต้องการของผู้ใช้งาน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7158" y="4462267"/>
            <a:ext cx="288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Dual Output Encoder</a:t>
            </a:r>
          </a:p>
          <a:p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สามารถทำให้เป็นได้ทั้ง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Incremental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Absolute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ให้อยู่ภายในตัวเดียวกันได้ เพื่อการใช้งานที่หลากหลายและมากฟังก์ชั่นขึ้น และตามความต้องการของผู้ใช้ สามารถสั่งทำได้ ว่าต้องการเป็น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Inc. + Inc.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Inc. + Abs.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หน้าแปลน , แกนเพลา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รูปแบบการเชื่อมต่อใช้งาน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1770" y="177193"/>
            <a:ext cx="415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นอกจากจะเด่นเรื่อง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LEINE&amp;LINDE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ยังมีระบบที่พัฒนามาเพื่อประโยชน์ในการใช้งาน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ให้ได้เต็มประสิทธิ์ภาพ เพื่อความคุ้มค่ากับเม็ดเงินที่ได้ลงทุนไป จึงมั่นใจได้ว่า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ที่ได้ไปใช้งานล้วนแต่ใช้เทคโนโลยีที่ทันสมัย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44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83484"/>
            <a:ext cx="4863285" cy="510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409" y="383484"/>
            <a:ext cx="322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รุ่นยอดนิยม 800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Series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3" y="2170695"/>
            <a:ext cx="1800000" cy="2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61763" y="1794164"/>
            <a:ext cx="20595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XHI 861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Hollow Shaft Heavy Duty Incremental Encoder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Ø 12 mm. , 16 mm. Hollow Shaft With Insulation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Torque bracket 120 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°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- 1…10000 PPR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- 5 V , 9…30 V dc supply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TTL , RS422 , HTL ,HCHTL Output 3 , 6 Channel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Radial , Axial Connector or Cable gland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-20…80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°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IP67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Option : Programmable Over Speed , ADS Online Upgrade Unit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2170695"/>
            <a:ext cx="1800000" cy="2397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821283" y="1794164"/>
            <a:ext cx="19303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XSI 850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Shaft Heavy Duty Incremental Encoder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Ø 11 mm. Shaft With key 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Euro flange B10 100 mm.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- 1…10000 PPR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- 5 V , 9…30 V dc supply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TTL , RS422 , HTL ,HCHTL Output 3 , 6 Channel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Radial , Axial Connector or Cable gland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-20…80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°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IP67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Option 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Programmable Over Speed , ADS Online Upgrade Unit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9" y="2168266"/>
            <a:ext cx="1800000" cy="2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551619" y="1673895"/>
            <a:ext cx="205951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XHI 803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Hollow Shaft Heavy Duty Incremental Encoder</a:t>
            </a:r>
          </a:p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Ø 12 mm. , 16 mm. Hollow Shaft With Insulation , Through-going shaft 25 mm. , 1 Inch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Torque bracket 120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°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  315 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°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- 1…10000 PPR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- 5 V , 9…30 V dc supply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TTL , RS422 , HTL ,HCHTL Output 3 , 6 Channel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Radial , Axial Connector M23 or Cable gland with 4p M12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-20…80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°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IP67</a:t>
            </a: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Option : ADS Online , OVP</a:t>
            </a:r>
            <a:endParaRPr lang="th-TH" sz="16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1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607075"/>
            <a:ext cx="2520000" cy="1891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83484"/>
            <a:ext cx="4863285" cy="510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0409" y="383484"/>
            <a:ext cx="322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รุ่นยอดนิยม 600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Series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18" y="2376834"/>
            <a:ext cx="2520000" cy="193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1411227"/>
            <a:ext cx="2520000" cy="193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73136" y="1178005"/>
            <a:ext cx="2203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RSA 607 , 608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Rotary Absolute Encoder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78005"/>
            <a:ext cx="2520000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28" y="2376834"/>
            <a:ext cx="2520000" cy="2727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190923" y="1178005"/>
            <a:ext cx="220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RHA 607 , 608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Rotary Absolute Hollow Shaft Encoder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53" y="5273656"/>
            <a:ext cx="144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91" y="5157316"/>
            <a:ext cx="1800000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2" y="4852570"/>
            <a:ext cx="1440000" cy="1922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Right Arrow 31"/>
          <p:cNvSpPr/>
          <p:nvPr/>
        </p:nvSpPr>
        <p:spPr>
          <a:xfrm rot="2280833">
            <a:off x="3232938" y="4641771"/>
            <a:ext cx="855161" cy="52297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ight Arrow 32"/>
          <p:cNvSpPr/>
          <p:nvPr/>
        </p:nvSpPr>
        <p:spPr>
          <a:xfrm rot="9850386">
            <a:off x="8210054" y="4667868"/>
            <a:ext cx="680002" cy="52297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6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81" y="3649050"/>
            <a:ext cx="1980000" cy="2469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0051" r="22689" b="47692"/>
          <a:stretch/>
        </p:blipFill>
        <p:spPr>
          <a:xfrm>
            <a:off x="3444440" y="1443536"/>
            <a:ext cx="1980000" cy="270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383484"/>
            <a:ext cx="4863285" cy="510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0409" y="383484"/>
            <a:ext cx="322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รุ่นยอดนิยม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00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Series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9375" y="1032221"/>
            <a:ext cx="1980000" cy="2643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20" y="3552871"/>
            <a:ext cx="15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 593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7030" y="1453127"/>
            <a:ext cx="15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 503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7745" y="4883889"/>
            <a:ext cx="15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 505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1482" y="1976347"/>
            <a:ext cx="1735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Solid Shaft 6 , 10 mm. Round or with face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 short-circuit protected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outputs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IP 67 at housing,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 66 at shaft inlet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5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dc.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 9...30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dc.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Robust housing for harsh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environment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Shock and vibration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protected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Suitable applications: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Standard to demanding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industrial applications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20" y="3964900"/>
            <a:ext cx="2871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Electrical interfaces: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Current Limited Source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PTC Protected Source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IP 67 at housing,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 66 at shaft inlet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9...30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dc.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Robust housing for harsh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environment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Shock and vibration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protected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Suitable applications: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Standard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to demanding industrial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applications </a:t>
            </a:r>
            <a:endParaRPr lang="th-TH" sz="14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745" y="5300587"/>
            <a:ext cx="2927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Robust encoder with solid shaft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Short-­circuited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protected outputs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IP67 at housing, IP66 at shaft inlet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Dimensions according to imperial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standards                      ( Square flange ) </a:t>
            </a:r>
            <a:endParaRPr lang="th-TH" sz="14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1334" y="3840962"/>
            <a:ext cx="15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 503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958" y="2025074"/>
            <a:ext cx="1980000" cy="193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98" y="1626900"/>
            <a:ext cx="198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7603813" y="4462423"/>
            <a:ext cx="4177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Hollow shaft and Through going shaft size 8 , 10 ,12 ,14 mm.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6 short-circuit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protected outputs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IP 67 at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housing , IP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66 at shaft inlet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5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dc.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 9...30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dc.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Robust housing for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harsh environment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Shock and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vibration protected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Suitable applications:</a:t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&gt;&gt; Standard to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demanding industrial applications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400" dirty="0">
              <a:solidFill>
                <a:schemeClr val="bg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5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52273" r="7811" b="3662"/>
          <a:stretch/>
        </p:blipFill>
        <p:spPr>
          <a:xfrm>
            <a:off x="523626" y="2262945"/>
            <a:ext cx="1620000" cy="1462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6" y="255583"/>
            <a:ext cx="4860000" cy="16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2426" y="383484"/>
            <a:ext cx="4427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ITALSENSOR TEKEL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ที่ผลิตขึ้นในประเทศอิตาลี ถูกพัฒนาและวิจัยเพื่อให้ได้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มาใช้งานได้เหมาะกับประเภทเครื่องจักรในงานอุตสาหกรรมแบบต่างๆ โดดเด่นในเรื่องของความหลากหลายของรูปลักษณ์และขนาดของตัว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อีกทั้งยังมี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แบบพิเศษ ที่สามารถโปรแกรมเปลี่ยนแปลงคุณสมบัติทางไฟฟ้าได้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25641" r="17301" b="48923"/>
          <a:stretch/>
        </p:blipFill>
        <p:spPr>
          <a:xfrm rot="5400000">
            <a:off x="2440544" y="2274122"/>
            <a:ext cx="1620000" cy="148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46205" r="6777" b="30000"/>
          <a:stretch/>
        </p:blipFill>
        <p:spPr>
          <a:xfrm>
            <a:off x="4292426" y="2179193"/>
            <a:ext cx="1620000" cy="167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68308" r="17674" b="6257"/>
          <a:stretch/>
        </p:blipFill>
        <p:spPr>
          <a:xfrm rot="16200000">
            <a:off x="6122896" y="2295531"/>
            <a:ext cx="1620000" cy="1445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25230" r="11261" b="37231"/>
          <a:stretch/>
        </p:blipFill>
        <p:spPr>
          <a:xfrm rot="16200000">
            <a:off x="8047207" y="2114280"/>
            <a:ext cx="1620000" cy="1807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 t="60102" r="11913" b="6872"/>
          <a:stretch/>
        </p:blipFill>
        <p:spPr>
          <a:xfrm rot="5400000">
            <a:off x="10063990" y="2203059"/>
            <a:ext cx="1620000" cy="163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1" t="36307" b="34154"/>
          <a:stretch/>
        </p:blipFill>
        <p:spPr>
          <a:xfrm>
            <a:off x="559467" y="4453863"/>
            <a:ext cx="1620000" cy="14723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5" t="62154" r="3808" b="-2052"/>
          <a:stretch/>
        </p:blipFill>
        <p:spPr>
          <a:xfrm rot="16200000">
            <a:off x="2569644" y="4118296"/>
            <a:ext cx="1620000" cy="21434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31179" r="365" b="8030"/>
          <a:stretch/>
        </p:blipFill>
        <p:spPr>
          <a:xfrm>
            <a:off x="4451378" y="4261202"/>
            <a:ext cx="1620000" cy="1857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21" y="4110029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1476" y="4023390"/>
            <a:ext cx="2700000" cy="2333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626" y="3417469"/>
            <a:ext cx="113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TK15 , TK38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625" y="3616117"/>
            <a:ext cx="113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TK20 , TK25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1851" y="3616116"/>
            <a:ext cx="67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 40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284" y="3616116"/>
            <a:ext cx="67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 45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8028" y="3616116"/>
            <a:ext cx="67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 50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0901" y="3616116"/>
            <a:ext cx="67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 60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625" y="5692253"/>
            <a:ext cx="95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TKW 315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7909" y="5664428"/>
            <a:ext cx="94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TKW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7080" y="5818316"/>
            <a:ext cx="94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TSW 80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1673" y="5861602"/>
            <a:ext cx="94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TKM 60 P</a:t>
            </a:r>
            <a:endParaRPr lang="th-T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2863" y="0"/>
            <a:ext cx="696191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คลิ๊กเม้าส์เพื่อไปหน้าถัดไป</a:t>
            </a:r>
          </a:p>
          <a:p>
            <a:endParaRPr lang="th-TH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►►</a:t>
            </a:r>
            <a:endParaRPr lang="th-TH" sz="1400" dirty="0">
              <a:solidFill>
                <a:schemeClr val="accent3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6" y="255583"/>
            <a:ext cx="4860000" cy="16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2426" y="383484"/>
            <a:ext cx="442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ITALSENSOR TEKEL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Encoder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ที่มีความพิเศษ นั่นคือสามารถปรับเปลี่ยนแปลงคุณสมบัติทางไฟฟ้าของตัวเอง ให้เป็นไปตามความต้องการของผู้ใช้งาน โดยเฉพาะอย่างยิ่งจำนวน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PPR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Output Voltage 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8368"/>
            <a:ext cx="3124200" cy="3446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6" y="2028825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6" y="4276725"/>
            <a:ext cx="2438400" cy="1829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29" y="1457813"/>
            <a:ext cx="2524125" cy="336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2" y="5183129"/>
            <a:ext cx="1827934" cy="1370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87" y="5191714"/>
            <a:ext cx="1827934" cy="13721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57250" y="2371725"/>
            <a:ext cx="1685925" cy="142875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7250" y="2695947"/>
            <a:ext cx="2172537" cy="171078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83065">
            <a:off x="942727" y="2130283"/>
            <a:ext cx="24798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สามารถโปรแกรม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PPR </a:t>
            </a:r>
            <a:r>
              <a:rPr lang="th-TH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สูงสุดถึง 65536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PPR</a:t>
            </a:r>
            <a:endParaRPr lang="th-TH" sz="1400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 rot="283065">
            <a:off x="952700" y="2489268"/>
            <a:ext cx="25011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โปรแกรมทิศทางการหมุน 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Ch.Z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Output</a:t>
            </a:r>
            <a:endParaRPr lang="th-TH" sz="1400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1" name="Curved Connector 20"/>
          <p:cNvCxnSpPr>
            <a:stCxn id="8" idx="3"/>
          </p:cNvCxnSpPr>
          <p:nvPr/>
        </p:nvCxnSpPr>
        <p:spPr>
          <a:xfrm>
            <a:off x="7079076" y="2943225"/>
            <a:ext cx="1360074" cy="224848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3"/>
            <a:endCxn id="11" idx="1"/>
          </p:cNvCxnSpPr>
          <p:nvPr/>
        </p:nvCxnSpPr>
        <p:spPr>
          <a:xfrm>
            <a:off x="7079076" y="5191715"/>
            <a:ext cx="1183426" cy="67689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8896350" y="2643156"/>
            <a:ext cx="280121" cy="1383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ight Arrow 25"/>
          <p:cNvSpPr/>
          <p:nvPr/>
        </p:nvSpPr>
        <p:spPr>
          <a:xfrm>
            <a:off x="8896349" y="3003245"/>
            <a:ext cx="280121" cy="1383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ight Arrow 26"/>
          <p:cNvSpPr/>
          <p:nvPr/>
        </p:nvSpPr>
        <p:spPr>
          <a:xfrm>
            <a:off x="8902572" y="3293278"/>
            <a:ext cx="280121" cy="1383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ight Arrow 27"/>
          <p:cNvSpPr/>
          <p:nvPr/>
        </p:nvSpPr>
        <p:spPr>
          <a:xfrm>
            <a:off x="8896349" y="3628241"/>
            <a:ext cx="280121" cy="1383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ight Arrow 28"/>
          <p:cNvSpPr/>
          <p:nvPr/>
        </p:nvSpPr>
        <p:spPr>
          <a:xfrm>
            <a:off x="9176470" y="3846011"/>
            <a:ext cx="280121" cy="1383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ight Arrow 29"/>
          <p:cNvSpPr/>
          <p:nvPr/>
        </p:nvSpPr>
        <p:spPr>
          <a:xfrm>
            <a:off x="9176470" y="3846011"/>
            <a:ext cx="280121" cy="13833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ight Arrow 30"/>
          <p:cNvSpPr/>
          <p:nvPr/>
        </p:nvSpPr>
        <p:spPr>
          <a:xfrm>
            <a:off x="9176469" y="3846011"/>
            <a:ext cx="280121" cy="1383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4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2210</TotalTime>
  <Words>1068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Cordia New</vt:lpstr>
      <vt:lpstr>TH Sarabun New</vt:lpstr>
      <vt:lpstr>Wingdings 3</vt:lpstr>
      <vt:lpstr>Ion</vt:lpstr>
      <vt:lpstr>PowerPoint Presentation</vt:lpstr>
      <vt:lpstr>ผลิตภัณฑ์ที่จัดจำหน่าย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Savita</dc:creator>
  <cp:lastModifiedBy>yoga_student02@outlook.com</cp:lastModifiedBy>
  <cp:revision>115</cp:revision>
  <dcterms:created xsi:type="dcterms:W3CDTF">2017-01-31T07:38:56Z</dcterms:created>
  <dcterms:modified xsi:type="dcterms:W3CDTF">2022-09-02T09:54:12Z</dcterms:modified>
  <cp:contentStatus/>
</cp:coreProperties>
</file>